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57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33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-84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A960-E91F-4BDD-AD3F-C890B8557DFB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4484-1C22-47A1-ADED-C38BE6B01ED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colombiano.com/BancoConocimiento/P/paro_cafetero_federacion_de_cafeteros_convocara_congreso_extraordinario/paro_cafetero_federacion_de_cafeteros_convocara_congreso_extraordinario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mana.com/especiales/articulo/colombia-2032/264772-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lpais.com.co/reportaje360/web/hom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61736" y="274638"/>
            <a:ext cx="10936705" cy="159025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O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NIVEL 1 </a:t>
            </a:r>
            <a:r>
              <a:rPr lang="es-CO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es-CO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Nivel básico de utilización de la estructura de pirámide invertida: </a:t>
            </a:r>
            <a:r>
              <a:rPr lang="es-CO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texto lineal</a:t>
            </a: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colocado en una misma página web.   </a:t>
            </a:r>
            <a:endParaRPr lang="es-CO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n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157" y="2076993"/>
            <a:ext cx="5670149" cy="354384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3611" y="5702968"/>
            <a:ext cx="1080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3"/>
              </a:rPr>
              <a:t>http://www.elcolombiano.com/BancoConocimiento/P/paro_cafetero_federacion_de_cafeteros_convocara_congreso_extraordinario/paro_cafetero_federacion_de_cafeteros_convocara_congreso_extraordinario.asp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8937" y="1612232"/>
            <a:ext cx="10106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rgbClr val="002060"/>
                </a:solidFill>
              </a:rPr>
              <a:t>El ejemplo anterior hace alusión al Nivel 1 de la Pirámide Invertida, porque: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 Es un texto que cumple con lo “</a:t>
            </a:r>
            <a:r>
              <a:rPr lang="es-CO" sz="2400" b="1" dirty="0" smtClean="0">
                <a:solidFill>
                  <a:srgbClr val="002060"/>
                </a:solidFill>
              </a:rPr>
              <a:t>básico</a:t>
            </a:r>
            <a:r>
              <a:rPr lang="es-CO" sz="2400" dirty="0" smtClean="0">
                <a:solidFill>
                  <a:srgbClr val="002060"/>
                </a:solidFill>
              </a:rPr>
              <a:t>” haciendo referencia a la mínima exigencia y creatividad por parte del autor/editor para la creación y presentación de contenidos.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 Es una estructura completamente lineal del texto.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 Cumple con ubicar el texto en una misma página web, sin alguna interacción y creación de contenidos por parte de los lectores.</a:t>
            </a:r>
          </a:p>
        </p:txBody>
      </p:sp>
      <p:sp>
        <p:nvSpPr>
          <p:cNvPr id="3" name="2 Flecha derecha"/>
          <p:cNvSpPr/>
          <p:nvPr/>
        </p:nvSpPr>
        <p:spPr>
          <a:xfrm rot="12587752">
            <a:off x="10466521" y="5591426"/>
            <a:ext cx="989942" cy="52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52747" cy="136165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O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NIVEL 2</a:t>
            </a:r>
            <a:br>
              <a:rPr lang="es-CO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Segundo Nivel de utilización de la estructura de pirámide invertida: texto lineal dividido temáticamente en la misma página web.</a:t>
            </a:r>
            <a:endParaRPr lang="es-CO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50694" y="6220327"/>
            <a:ext cx="696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hlinkClick r:id="rId2"/>
              </a:rPr>
              <a:t>http://www.semana.com/especiales/articulo/colombia-2032/264772-3</a:t>
            </a:r>
            <a:r>
              <a:rPr lang="es-CO" dirty="0" smtClean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39440" y="1722439"/>
            <a:ext cx="5860627" cy="439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6747" y="1275349"/>
            <a:ext cx="10118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rgbClr val="002060"/>
                </a:solidFill>
              </a:rPr>
              <a:t>El ejemplo anterior hace alusión al Nivel 2 de la Pirámide Invertida, porque: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 Aunque sigue existiendo la linealidad, empieza a existir más independencia en el escrito.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 Define subtemas que son presentados temáticamente.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 En este ejemplo se evidencia que el autor hace el ejercicio de jerarquizar  y clasificación del texto.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 </a:t>
            </a:r>
            <a:r>
              <a:rPr lang="es-CO" sz="2400" dirty="0" smtClean="0">
                <a:solidFill>
                  <a:srgbClr val="002060"/>
                </a:solidFill>
              </a:rPr>
              <a:t>También es claro en este ejemplo, que a partir del tema principal expuesto en el primer párrafo, se definen unos subtemas que el autor presenta por medio de </a:t>
            </a:r>
            <a:r>
              <a:rPr lang="es-CO" sz="2400" dirty="0" err="1" smtClean="0">
                <a:solidFill>
                  <a:srgbClr val="002060"/>
                </a:solidFill>
              </a:rPr>
              <a:t>intertítulos</a:t>
            </a:r>
            <a:r>
              <a:rPr lang="es-CO" sz="2400" dirty="0" smtClean="0">
                <a:solidFill>
                  <a:srgbClr val="002060"/>
                </a:solidFill>
              </a:rPr>
              <a:t> dentro de la misma página web. Esto sirve para llevar al usuario directamente al tema que desea leer (tema escogido).</a:t>
            </a:r>
          </a:p>
        </p:txBody>
      </p:sp>
      <p:sp>
        <p:nvSpPr>
          <p:cNvPr id="3" name="2 Flecha derecha"/>
          <p:cNvSpPr/>
          <p:nvPr/>
        </p:nvSpPr>
        <p:spPr>
          <a:xfrm rot="12587752">
            <a:off x="10466521" y="5591426"/>
            <a:ext cx="989942" cy="52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4779" cy="144587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O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NIVEL 3</a:t>
            </a:r>
            <a:br>
              <a:rPr lang="es-CO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Tercer Nivel de utilización de la estructura de pirámide invertida: texto lineal dividido en subtemas que aparecen en diferentes páginas web.</a:t>
            </a:r>
            <a:endParaRPr lang="es-CO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76338" y="6230754"/>
            <a:ext cx="5642810" cy="37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2"/>
              </a:rPr>
              <a:t>http://www.elpais.com.co/reportaje360/web/home.html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2280" y="1832571"/>
            <a:ext cx="5819617" cy="43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55031" y="950495"/>
            <a:ext cx="101065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200" dirty="0" smtClean="0">
                <a:solidFill>
                  <a:srgbClr val="002060"/>
                </a:solidFill>
              </a:rPr>
              <a:t>El ejemplo anterior hace alusión al Nivel 3 de la Pirámide Invertida, porque: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200" dirty="0" smtClean="0">
                <a:solidFill>
                  <a:srgbClr val="002060"/>
                </a:solidFill>
              </a:rPr>
              <a:t> En este nivel hay un rompimiento con la linealidad.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200" dirty="0" smtClean="0">
                <a:solidFill>
                  <a:srgbClr val="002060"/>
                </a:solidFill>
              </a:rPr>
              <a:t> La estructura del texto es 100% NO lineal.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200" dirty="0" smtClean="0">
                <a:solidFill>
                  <a:srgbClr val="002060"/>
                </a:solidFill>
              </a:rPr>
              <a:t> Aquí se le ofrece la posibilidad al lector/usuario de </a:t>
            </a:r>
            <a:r>
              <a:rPr lang="es-CO" sz="2200" b="1" dirty="0" smtClean="0">
                <a:solidFill>
                  <a:srgbClr val="002060"/>
                </a:solidFill>
              </a:rPr>
              <a:t>alterar el orden </a:t>
            </a:r>
            <a:r>
              <a:rPr lang="es-CO" sz="2200" dirty="0" smtClean="0">
                <a:solidFill>
                  <a:srgbClr val="002060"/>
                </a:solidFill>
              </a:rPr>
              <a:t>de acceso a los contenidos.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200" dirty="0" smtClean="0">
                <a:solidFill>
                  <a:srgbClr val="002060"/>
                </a:solidFill>
              </a:rPr>
              <a:t> El usuario aquí, puede escoger iniciar en más de un lugar, caso tal, iniciar en Los mejores trucos del  BMX en el “Freestyle Kings”.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200" dirty="0" smtClean="0">
                <a:solidFill>
                  <a:srgbClr val="002060"/>
                </a:solidFill>
              </a:rPr>
              <a:t> Aquí el autor explota al máximo el recurso de enlazamiento que ofrece la web, ampliándonos información para que dependiendo del interés hagamos clic donde queramos profundizar información, o ver un vídeo, o escuchar alguna entrevista, o ver fotografías que ayudan a la apropiación del conocimiento y a construcción individual de una ruta de aprendizaje.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s-CO" sz="2200" dirty="0" smtClean="0">
                <a:solidFill>
                  <a:srgbClr val="002060"/>
                </a:solidFill>
              </a:rPr>
              <a:t> En definitiva, esto es un ejemplo de que aquí el usuario es quien determina la jerarquía de la información, y en ultimas quien construye su propia pirámide.</a:t>
            </a:r>
          </a:p>
        </p:txBody>
      </p:sp>
      <p:sp>
        <p:nvSpPr>
          <p:cNvPr id="5" name="4 Flecha derecha"/>
          <p:cNvSpPr/>
          <p:nvPr/>
        </p:nvSpPr>
        <p:spPr>
          <a:xfrm rot="12587752">
            <a:off x="10466521" y="5591426"/>
            <a:ext cx="989942" cy="52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385</Words>
  <Application>Microsoft Office PowerPoint</Application>
  <PresentationFormat>Personalizado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NIVEL 1  Nivel básico de utilización de la estructura de pirámide invertida: texto lineal colocado en una misma página web.   </vt:lpstr>
      <vt:lpstr>Diapositiva 2</vt:lpstr>
      <vt:lpstr>NIVEL 2 Segundo Nivel de utilización de la estructura de pirámide invertida: texto lineal dividido temáticamente en la misma página web.</vt:lpstr>
      <vt:lpstr>Diapositiva 4</vt:lpstr>
      <vt:lpstr>NIVEL 3 Tercer Nivel de utilización de la estructura de pirámide invertida: texto lineal dividido en subtemas que aparecen en diferentes páginas web.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1</dc:title>
  <dc:creator>25</dc:creator>
  <cp:lastModifiedBy>Catalina</cp:lastModifiedBy>
  <cp:revision>21</cp:revision>
  <dcterms:created xsi:type="dcterms:W3CDTF">2013-02-28T17:59:14Z</dcterms:created>
  <dcterms:modified xsi:type="dcterms:W3CDTF">2013-03-14T04:38:33Z</dcterms:modified>
</cp:coreProperties>
</file>